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15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76" r:id="rId10"/>
    <p:sldId id="260" r:id="rId11"/>
    <p:sldId id="262" r:id="rId12"/>
    <p:sldId id="263" r:id="rId13"/>
    <p:sldId id="264" r:id="rId14"/>
    <p:sldId id="265" r:id="rId15"/>
    <p:sldId id="266" r:id="rId16"/>
    <p:sldId id="268" r:id="rId17"/>
    <p:sldId id="267" r:id="rId18"/>
    <p:sldId id="277" r:id="rId19"/>
    <p:sldId id="278" r:id="rId20"/>
    <p:sldId id="279" r:id="rId21"/>
    <p:sldId id="280" r:id="rId22"/>
    <p:sldId id="281" r:id="rId23"/>
    <p:sldId id="282" r:id="rId24"/>
    <p:sldId id="283" r:id="rId25"/>
    <p:sldId id="284" r:id="rId26"/>
    <p:sldId id="285" r:id="rId27"/>
    <p:sldId id="269" r:id="rId28"/>
    <p:sldId id="274" r:id="rId29"/>
    <p:sldId id="270" r:id="rId3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g>
</file>

<file path=ppt/media/image4.png>
</file>

<file path=ppt/media/image40.png>
</file>

<file path=ppt/media/image41.png>
</file>

<file path=ppt/media/image42.png>
</file>

<file path=ppt/media/image43.png>
</file>

<file path=ppt/media/image44.jpg>
</file>

<file path=ppt/media/image45.png>
</file>

<file path=ppt/media/image46.jpg>
</file>

<file path=ppt/media/image47.jpg>
</file>

<file path=ppt/media/image48.jp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836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47758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81577845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08271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841342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038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3457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4580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8/1/2023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63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605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8947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754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8/1/2023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4995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8/1/2023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630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2898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56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8/1/2023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971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6" r:id="rId1"/>
    <p:sldLayoutId id="2147483817" r:id="rId2"/>
    <p:sldLayoutId id="2147483818" r:id="rId3"/>
    <p:sldLayoutId id="2147483819" r:id="rId4"/>
    <p:sldLayoutId id="2147483820" r:id="rId5"/>
    <p:sldLayoutId id="2147483821" r:id="rId6"/>
    <p:sldLayoutId id="2147483822" r:id="rId7"/>
    <p:sldLayoutId id="2147483823" r:id="rId8"/>
    <p:sldLayoutId id="2147483824" r:id="rId9"/>
    <p:sldLayoutId id="2147483825" r:id="rId10"/>
    <p:sldLayoutId id="2147483826" r:id="rId11"/>
    <p:sldLayoutId id="2147483827" r:id="rId12"/>
    <p:sldLayoutId id="2147483828" r:id="rId13"/>
    <p:sldLayoutId id="2147483829" r:id="rId14"/>
    <p:sldLayoutId id="2147483830" r:id="rId15"/>
    <p:sldLayoutId id="2147483831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34.png"/><Relationship Id="rId4" Type="http://schemas.openxmlformats.org/officeDocument/2006/relationships/image" Target="../media/image4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5.png"/><Relationship Id="rId4" Type="http://schemas.openxmlformats.org/officeDocument/2006/relationships/image" Target="../media/image44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8.jpg"/><Relationship Id="rId4" Type="http://schemas.openxmlformats.org/officeDocument/2006/relationships/image" Target="../media/image47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9355882" cy="2006337"/>
          </a:xfrm>
        </p:spPr>
        <p:txBody>
          <a:bodyPr>
            <a:normAutofit fontScale="90000"/>
          </a:bodyPr>
          <a:lstStyle/>
          <a:p>
            <a:r>
              <a:rPr lang="en-US" sz="6000" dirty="0" err="1">
                <a:solidFill>
                  <a:schemeClr val="tx1"/>
                </a:solidFill>
              </a:rPr>
              <a:t>Cảm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biến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đo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Nhiệt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Đô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và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Độ</a:t>
            </a:r>
            <a:r>
              <a:rPr lang="en-US" sz="6000" dirty="0">
                <a:solidFill>
                  <a:schemeClr val="tx1"/>
                </a:solidFill>
              </a:rPr>
              <a:t> </a:t>
            </a:r>
            <a:r>
              <a:rPr lang="en-US" sz="6000" dirty="0" err="1">
                <a:solidFill>
                  <a:schemeClr val="tx1"/>
                </a:solidFill>
              </a:rPr>
              <a:t>Ẩm</a:t>
            </a:r>
            <a:r>
              <a:rPr lang="en-US" sz="6000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996" y="2448530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5377" y="2463205"/>
            <a:ext cx="2939551" cy="3101009"/>
          </a:xfrm>
          <a:prstGeom prst="rect">
            <a:avLst/>
          </a:prstGeom>
        </p:spPr>
      </p:pic>
      <p:pic>
        <p:nvPicPr>
          <p:cNvPr id="6" name="Picture 5" descr="A qr code on a white background&#10;&#10;Description automatically generated">
            <a:extLst>
              <a:ext uri="{FF2B5EF4-FFF2-40B4-BE49-F238E27FC236}">
                <a16:creationId xmlns:a16="http://schemas.microsoft.com/office/drawing/2014/main" id="{21AF71D6-B37A-AF7E-39D1-C4F8B963A7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0871" y="5077608"/>
            <a:ext cx="1325020" cy="1325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40" y="11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340" y="863405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23" y="1131076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252054" y="871022"/>
            <a:ext cx="96852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- Khi </a:t>
            </a:r>
            <a:r>
              <a:rPr lang="en-US" dirty="0" err="1"/>
              <a:t>thiết</a:t>
            </a:r>
            <a:r>
              <a:rPr lang="en-US" dirty="0"/>
              <a:t> bi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 Internet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Wi-Fi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  <a:r>
              <a:rPr lang="en-US" dirty="0" err="1"/>
              <a:t>vô</a:t>
            </a:r>
            <a:r>
              <a:rPr lang="en-US" dirty="0"/>
              <a:t> </a:t>
            </a:r>
            <a:r>
              <a:rPr lang="en-US" dirty="0" err="1"/>
              <a:t>thiết</a:t>
            </a:r>
            <a:endParaRPr lang="en-US" dirty="0"/>
          </a:p>
          <a:p>
            <a:r>
              <a:rPr lang="en-US" dirty="0"/>
              <a:t>-  </a:t>
            </a:r>
            <a:r>
              <a:rPr lang="en-US" u="sng" dirty="0" err="1">
                <a:solidFill>
                  <a:srgbClr val="FF0000"/>
                </a:solidFill>
              </a:rPr>
              <a:t>Đảm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bảo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thiết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bị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đã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kết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nối</a:t>
            </a:r>
            <a:r>
              <a:rPr lang="en-US" u="sng" dirty="0">
                <a:solidFill>
                  <a:srgbClr val="FF0000"/>
                </a:solidFill>
              </a:rPr>
              <a:t> internet </a:t>
            </a:r>
            <a:r>
              <a:rPr lang="en-US" u="sng" dirty="0" err="1">
                <a:solidFill>
                  <a:srgbClr val="FF0000"/>
                </a:solidFill>
              </a:rPr>
              <a:t>để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cải</a:t>
            </a:r>
            <a:r>
              <a:rPr lang="en-US" u="sng" dirty="0">
                <a:solidFill>
                  <a:srgbClr val="FF0000"/>
                </a:solidFill>
              </a:rPr>
              <a:t>  </a:t>
            </a:r>
            <a:r>
              <a:rPr lang="en-US" u="sng" dirty="0" err="1">
                <a:solidFill>
                  <a:srgbClr val="FF0000"/>
                </a:solidFill>
              </a:rPr>
              <a:t>cài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đặt</a:t>
            </a:r>
            <a:r>
              <a:rPr lang="en-US" u="sng" dirty="0">
                <a:solidFill>
                  <a:srgbClr val="FF0000"/>
                </a:solidFill>
              </a:rPr>
              <a:t>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303E6-3479-B847-A747-756CF40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96" y="1953370"/>
            <a:ext cx="6123156" cy="2575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419111-B209-4B01-2977-57025354D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810" y="4612108"/>
            <a:ext cx="4777093" cy="214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0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máy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tính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1: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Chrome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Microsoft Edge 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479AC2-D94B-5798-83F3-142774627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99189" y="2712751"/>
            <a:ext cx="6552514" cy="3812886"/>
          </a:xfrm>
          <a:prstGeom prst="rect">
            <a:avLst/>
          </a:prstGeom>
        </p:spPr>
      </p:pic>
      <p:pic>
        <p:nvPicPr>
          <p:cNvPr id="2" name="Picture 1" descr="A logo of a google chrome browser&#10;&#10;Description automatically generated with low confidence">
            <a:extLst>
              <a:ext uri="{FF2B5EF4-FFF2-40B4-BE49-F238E27FC236}">
                <a16:creationId xmlns:a16="http://schemas.microsoft.com/office/drawing/2014/main" id="{ED70B55A-131F-75BA-FCE2-9841396AEB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192" y="2607586"/>
            <a:ext cx="918496" cy="482951"/>
          </a:xfrm>
          <a:prstGeom prst="rect">
            <a:avLst/>
          </a:prstGeom>
        </p:spPr>
      </p:pic>
      <p:pic>
        <p:nvPicPr>
          <p:cNvPr id="4" name="Picture 3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26913A63-8892-6011-3D38-33AA3C9D021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371" y="2641505"/>
            <a:ext cx="445778" cy="44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27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>
            <a:normAutofit/>
          </a:bodyPr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359" y="2190407"/>
            <a:ext cx="8596668" cy="228220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</a:p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E11489-FF41-157E-99C4-112BAB0F2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0" y="1577506"/>
            <a:ext cx="8145700" cy="45946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30" y="906963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2: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bấm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sổ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11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30" y="906963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3: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“Install” hay “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434CD7-B344-B99D-F44D-D6B78C08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93" y="1601036"/>
            <a:ext cx="7976296" cy="464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76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29" y="906963"/>
            <a:ext cx="89352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4:  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“</a:t>
            </a:r>
            <a:r>
              <a:rPr lang="en-US" dirty="0" err="1"/>
              <a:t>Telua</a:t>
            </a:r>
            <a:r>
              <a:rPr lang="en-US" dirty="0"/>
              <a:t>”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FA1D6C-4939-D783-7AB4-3A96B1C6F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0" y="1537041"/>
            <a:ext cx="6727912" cy="47946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645144-4E82-D195-E03B-7C611D9B2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084" y="3028765"/>
            <a:ext cx="5692264" cy="328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43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điện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thoại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1: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Chrome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Microsoft Edge 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4" name="Picture 3" descr="A screenshot of a cell phone&#10;&#10;Description automatically generated with medium confidence">
            <a:extLst>
              <a:ext uri="{FF2B5EF4-FFF2-40B4-BE49-F238E27FC236}">
                <a16:creationId xmlns:a16="http://schemas.microsoft.com/office/drawing/2014/main" id="{594BF286-9129-AFE6-F75D-6E5E55EA88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9442" y="2510985"/>
            <a:ext cx="2545232" cy="452917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35FC81-D976-13E5-27E9-68A7B27290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4793" y="2583118"/>
            <a:ext cx="2402327" cy="4274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F381167-374D-3B86-9902-B3A92153E60F}"/>
              </a:ext>
            </a:extLst>
          </p:cNvPr>
          <p:cNvSpPr txBox="1"/>
          <p:nvPr/>
        </p:nvSpPr>
        <p:spPr>
          <a:xfrm>
            <a:off x="4404674" y="4335971"/>
            <a:ext cx="22567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dirty="0" err="1"/>
              <a:t>Nhấp</a:t>
            </a:r>
            <a:r>
              <a:rPr lang="en-US" sz="1200" dirty="0"/>
              <a:t> </a:t>
            </a:r>
            <a:r>
              <a:rPr lang="en-US" sz="1200" dirty="0" err="1"/>
              <a:t>vô</a:t>
            </a:r>
            <a:r>
              <a:rPr lang="en-US" sz="1200" dirty="0"/>
              <a:t> </a:t>
            </a:r>
            <a:r>
              <a:rPr lang="en-US" sz="1200" dirty="0" err="1"/>
              <a:t>biểu</a:t>
            </a:r>
            <a:r>
              <a:rPr lang="en-US" sz="1200" dirty="0"/>
              <a:t> </a:t>
            </a:r>
            <a:r>
              <a:rPr lang="en-US" sz="1200" dirty="0" err="1"/>
              <a:t>tượng</a:t>
            </a:r>
            <a:r>
              <a:rPr lang="en-US" sz="1200" dirty="0"/>
              <a:t> </a:t>
            </a:r>
            <a:r>
              <a:rPr lang="en-US" sz="1200" dirty="0" err="1"/>
              <a:t>cài</a:t>
            </a:r>
            <a:r>
              <a:rPr lang="en-US" sz="1200" dirty="0"/>
              <a:t> </a:t>
            </a:r>
            <a:r>
              <a:rPr lang="en-US" sz="1200" dirty="0" err="1"/>
              <a:t>đặt</a:t>
            </a:r>
            <a:r>
              <a:rPr lang="en-US" sz="1200" dirty="0"/>
              <a:t> </a:t>
            </a:r>
          </a:p>
        </p:txBody>
      </p:sp>
      <p:pic>
        <p:nvPicPr>
          <p:cNvPr id="6" name="Picture 5" descr="A logo of a google chrome browser&#10;&#10;Description automatically generated with low confidence">
            <a:extLst>
              <a:ext uri="{FF2B5EF4-FFF2-40B4-BE49-F238E27FC236}">
                <a16:creationId xmlns:a16="http://schemas.microsoft.com/office/drawing/2014/main" id="{202EF7B4-52AE-AD4A-9D82-FB3CB1D0F5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34" y="2403283"/>
            <a:ext cx="918496" cy="482951"/>
          </a:xfrm>
          <a:prstGeom prst="rect">
            <a:avLst/>
          </a:prstGeom>
        </p:spPr>
      </p:pic>
      <p:pic>
        <p:nvPicPr>
          <p:cNvPr id="12" name="Picture 11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242BEB82-4DA2-50A0-F242-9D52024667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975" y="2440456"/>
            <a:ext cx="445778" cy="44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142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điện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thoại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2: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vô</a:t>
            </a:r>
            <a:r>
              <a:rPr lang="en-US" dirty="0"/>
              <a:t> “Install App”  hay “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”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7510B89-F2EE-D6A1-6D57-1656494BC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162" y="1706112"/>
            <a:ext cx="2657971" cy="472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9353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4882577" cy="18466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điện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thoại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3: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vô</a:t>
            </a:r>
            <a:r>
              <a:rPr lang="en-US" dirty="0"/>
              <a:t> “Install”  hay “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” 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khoảng</a:t>
            </a:r>
            <a:r>
              <a:rPr lang="en-US" dirty="0"/>
              <a:t> 1 </a:t>
            </a:r>
            <a:r>
              <a:rPr lang="en-US" dirty="0" err="1"/>
              <a:t>phút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DB957A3-03A6-1876-D9F8-44D2F9554F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7828" y="1453438"/>
            <a:ext cx="2799964" cy="4982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55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4882577" cy="129266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điện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thoại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4:   </a:t>
            </a:r>
            <a:r>
              <a:rPr lang="en-US" dirty="0" err="1"/>
              <a:t>Kiếm</a:t>
            </a:r>
            <a:r>
              <a:rPr lang="en-US" dirty="0"/>
              <a:t> 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AD9600E-EACD-4875-CC84-B143856B0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264" y="2602218"/>
            <a:ext cx="2061839" cy="3668993"/>
          </a:xfrm>
          <a:prstGeom prst="rect">
            <a:avLst/>
          </a:prstGeom>
        </p:spPr>
      </p:pic>
      <p:pic>
        <p:nvPicPr>
          <p:cNvPr id="10" name="Picture 9" descr="A blue square with white letter t&#10;&#10;Description automatically generated with medium confidence">
            <a:extLst>
              <a:ext uri="{FF2B5EF4-FFF2-40B4-BE49-F238E27FC236}">
                <a16:creationId xmlns:a16="http://schemas.microsoft.com/office/drawing/2014/main" id="{82A17D60-418A-D745-6E21-6C5F05BD72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8376" y="2548669"/>
            <a:ext cx="2122024" cy="377609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A5036AE-326F-3F5A-7CA4-076E018287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6643" y="2548669"/>
            <a:ext cx="2287055" cy="356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1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813" y="853475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r>
              <a:rPr lang="en-US" sz="1600" dirty="0">
                <a:solidFill>
                  <a:schemeClr val="tx1"/>
                </a:solidFill>
              </a:rPr>
              <a:t>   </a:t>
            </a:r>
            <a:r>
              <a:rPr lang="vi-VN" sz="1600" dirty="0">
                <a:solidFill>
                  <a:schemeClr val="tx1"/>
                </a:solidFill>
              </a:rPr>
              <a:t>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41171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617700" y="2350108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174" y="109922"/>
            <a:ext cx="8596668" cy="84957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qua Email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E9A7C-5D44-C762-2283-C4C44341D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62" y="1681056"/>
            <a:ext cx="5436258" cy="1727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408AB-EBF4-9612-A02F-7AA3464F0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52" y="1580485"/>
            <a:ext cx="4810748" cy="1684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801BE4-011E-1F75-2DE8-66F06D3E0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174" y="4356432"/>
            <a:ext cx="4590257" cy="25015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1F80B9-3516-63C8-05B4-B5AFD555D871}"/>
              </a:ext>
            </a:extLst>
          </p:cNvPr>
          <p:cNvSpPr txBox="1"/>
          <p:nvPr/>
        </p:nvSpPr>
        <p:spPr>
          <a:xfrm>
            <a:off x="291366" y="3539380"/>
            <a:ext cx="9867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Sau Khi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Email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hộp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vào</a:t>
            </a:r>
            <a:r>
              <a:rPr lang="en-US" dirty="0"/>
              <a:t> link </a:t>
            </a:r>
            <a:r>
              <a:rPr lang="en-US" dirty="0" err="1"/>
              <a:t>trong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DB8BD1-54D2-7203-F9F1-6F0036C32033}"/>
              </a:ext>
            </a:extLst>
          </p:cNvPr>
          <p:cNvSpPr txBox="1"/>
          <p:nvPr/>
        </p:nvSpPr>
        <p:spPr>
          <a:xfrm>
            <a:off x="291366" y="1010283"/>
            <a:ext cx="986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”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581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1867</TotalTime>
  <Words>1683</Words>
  <Application>Microsoft Office PowerPoint</Application>
  <PresentationFormat>Widescreen</PresentationFormat>
  <Paragraphs>149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Đăng kí một tài khoản qua Email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5 Cài đặt cứng thông tin Wi-Fi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229</cp:revision>
  <cp:lastPrinted>2023-07-22T15:45:26Z</cp:lastPrinted>
  <dcterms:created xsi:type="dcterms:W3CDTF">2023-06-02T04:17:49Z</dcterms:created>
  <dcterms:modified xsi:type="dcterms:W3CDTF">2023-08-01T16:01:02Z</dcterms:modified>
</cp:coreProperties>
</file>

<file path=docProps/thumbnail.jpeg>
</file>